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8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DF479A-D397-1C74-1010-1B4F211CE17C}" v="40" dt="2024-08-21T15:54:14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734FA-6A67-F04A-55CB-F3D672E2B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8735" y="3825017"/>
            <a:ext cx="5078627" cy="1723167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WELCOME TO THE</a:t>
            </a:r>
            <a:br>
              <a:rPr lang="en-US"/>
            </a:br>
            <a:r>
              <a:rPr lang="en-US"/>
              <a:t>[City] </a:t>
            </a:r>
            <a:r>
              <a:rPr lang="en-US" err="1"/>
              <a:t>UserCon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44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A5EE3-3BD7-FB33-78B3-32EC077F1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20E56-31B7-BF7E-EEFB-C59D4AAB9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EA5FA3-EA5B-4349-0CA7-D53D6AD82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5898F-10F5-ACD0-D577-F816985E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0F76F-FD2B-D3A1-72B8-81097D543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EAB7EF-9E76-8FBE-0248-798C69B2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37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2E197-D930-5E96-5880-27E28A177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A261A-1A33-EAC4-D0A9-49B856570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6D1C4-8885-8A7F-41B2-DE27A4E38E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5142B9-F1AC-FC32-42D4-73A692D310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D0B9A3-E305-2128-D45F-13D5FE0E77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1DB38F-5856-F97B-7E89-AA95E374C5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8504F9-0F46-520A-361B-F10DB86D1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34B5B4-D5A3-F715-E4CB-62035251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65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E1255D-72EB-74A2-0E1B-7A78808197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608613-81C4-F3CD-FAAD-CC74F7509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FAC30-8C11-1581-5D30-7E3C3DED2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33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D934F-FD23-EC5C-64CF-831B0C5FB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69FD3-48A2-966E-74D6-DFD674109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5C90B7-FEEE-6AA5-9C90-0FB305851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7ED8D3-DF03-2C59-779C-1594549656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2A6EE6-3537-449F-17F8-3D2CF1994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16E29-D3E0-E557-A741-ABD647AE3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83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33F77-8DD0-638E-4570-AD1C5366A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7D73C4-DB08-E9CA-7CF8-F1F71D218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BE1061-6CB1-B71A-239C-D15EE1454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F83000-2E24-103C-30BD-DB83B772C5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A7CE4-E82A-1AD5-E00C-BCF7A8DAE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6D6E9-A824-07D0-11CA-92E7769B7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022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09A0-196A-A982-839A-AC1565F6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4427A-F692-4575-FF12-6824DB635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52934-2135-AEE4-7161-5D92DF3653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E4AB5-C697-E152-A1D5-4C8CDB928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349CE-576C-4487-1712-D7E24DAE2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41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E11680-6C5A-B19E-7E56-452DE107EF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1CFF78-28FF-5C80-0A94-4E9CD493F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FFE0B-AF9B-212E-A2A2-0F80378D19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702A1-63A1-4B4F-430F-A91AB66E9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C76B9-DD9A-CAD4-3486-68A69A8BB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1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734FA-6A67-F04A-55CB-F3D672E2B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8692" y="4485503"/>
            <a:ext cx="5078627" cy="1087395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WELCOME TO THE</a:t>
            </a:r>
            <a:br>
              <a:rPr lang="en-US"/>
            </a:br>
            <a:r>
              <a:rPr lang="en-US"/>
              <a:t>[City] </a:t>
            </a:r>
            <a:r>
              <a:rPr lang="en-US" err="1"/>
              <a:t>UserCon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2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966" y="296562"/>
            <a:ext cx="11611233" cy="74204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0737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966" y="296562"/>
            <a:ext cx="11611233" cy="742048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1611232" cy="478524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7135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2" y="2665970"/>
            <a:ext cx="5161008" cy="152605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069" y="1248032"/>
            <a:ext cx="4992129" cy="5226908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2993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120" y="1220229"/>
            <a:ext cx="11421760" cy="91748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83656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2" y="911310"/>
            <a:ext cx="5161008" cy="152605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2" y="2644346"/>
            <a:ext cx="11483544" cy="3793524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814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929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9293A-8B49-B636-95E7-0CACF939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E75C1-FD0E-1882-34B3-255066BB2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C0CF4-217D-D857-0395-52F612D1C8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AE898-6322-4AF8-731C-AA0F94CCF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17C17-1746-A9F2-CB87-50B39B739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729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566A3B-51B5-BFC3-32F6-5EC7F8F69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7DAF2-2838-0B54-AB46-8CE43F212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9719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49" r:id="rId3"/>
    <p:sldLayoutId id="2147483661" r:id="rId4"/>
    <p:sldLayoutId id="2147483662" r:id="rId5"/>
    <p:sldLayoutId id="2147483663" r:id="rId6"/>
    <p:sldLayoutId id="2147483664" r:id="rId7"/>
    <p:sldLayoutId id="2147483650" r:id="rId8"/>
    <p:sldLayoutId id="2147483651" r:id="rId9"/>
    <p:sldLayoutId id="2147483652" r:id="rId10"/>
    <p:sldLayoutId id="2147483653" r:id="rId11"/>
    <p:sldLayoutId id="2147483655" r:id="rId12"/>
    <p:sldLayoutId id="2147483656" r:id="rId13"/>
    <p:sldLayoutId id="2147483657" r:id="rId14"/>
    <p:sldLayoutId id="2147483658" r:id="rId15"/>
    <p:sldLayoutId id="214748365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1DB5-6564-B7EC-4C7A-831E19FCE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573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E998-3F03-8E5B-A792-3DB496724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36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739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D0B8B-6650-B412-057B-68C64A4D39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CA4B-ACD6-DEA8-48AC-9B9355CE5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BB2A1-3D95-E310-15A0-997A64877C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1FDE7-977E-D926-BB57-93C1CC4D3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21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CAFF2-822C-5827-9668-776DB6AE93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313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4A9C3-9C05-610F-3DAF-F28E382AB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10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C60E9504-7768-3934-DFAD-66FD57E0A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11"/>
            <a:ext cx="12278810" cy="687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263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EBE43-5FF1-1F02-01B0-3358BE3BD1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Elements</a:t>
            </a:r>
          </a:p>
        </p:txBody>
      </p:sp>
      <p:sp>
        <p:nvSpPr>
          <p:cNvPr id="6" name="Round Diagonal Corner Rectangle 5">
            <a:extLst>
              <a:ext uri="{FF2B5EF4-FFF2-40B4-BE49-F238E27FC236}">
                <a16:creationId xmlns:a16="http://schemas.microsoft.com/office/drawing/2014/main" id="{D9A5429C-1D3D-6F92-380D-4FEEA9E71D6A}"/>
              </a:ext>
            </a:extLst>
          </p:cNvPr>
          <p:cNvSpPr/>
          <p:nvPr/>
        </p:nvSpPr>
        <p:spPr>
          <a:xfrm>
            <a:off x="574431" y="1406769"/>
            <a:ext cx="3294184" cy="3727938"/>
          </a:xfrm>
          <a:prstGeom prst="round2Diag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triangle on a black background&#10;&#10;Description automatically generated">
            <a:extLst>
              <a:ext uri="{FF2B5EF4-FFF2-40B4-BE49-F238E27FC236}">
                <a16:creationId xmlns:a16="http://schemas.microsoft.com/office/drawing/2014/main" id="{F70BD43E-405D-745F-0115-A17DA3E4C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291" y="2690351"/>
            <a:ext cx="1139874" cy="1160774"/>
          </a:xfrm>
          <a:prstGeom prst="rect">
            <a:avLst/>
          </a:prstGeom>
        </p:spPr>
      </p:pic>
      <p:pic>
        <p:nvPicPr>
          <p:cNvPr id="12" name="Picture 11" descr="A green triangle on a black background&#10;&#10;Description automatically generated">
            <a:extLst>
              <a:ext uri="{FF2B5EF4-FFF2-40B4-BE49-F238E27FC236}">
                <a16:creationId xmlns:a16="http://schemas.microsoft.com/office/drawing/2014/main" id="{E0D0894E-0C92-7A07-D793-AFA3739AA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6291" y="1461947"/>
            <a:ext cx="1139874" cy="1085446"/>
          </a:xfrm>
          <a:prstGeom prst="rect">
            <a:avLst/>
          </a:prstGeom>
        </p:spPr>
      </p:pic>
      <p:pic>
        <p:nvPicPr>
          <p:cNvPr id="14" name="Picture 13" descr="A blue and black logo&#10;&#10;Description automatically generated">
            <a:extLst>
              <a:ext uri="{FF2B5EF4-FFF2-40B4-BE49-F238E27FC236}">
                <a16:creationId xmlns:a16="http://schemas.microsoft.com/office/drawing/2014/main" id="{6B4CDEC4-8D97-C3AC-35A9-AAD2F6C20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7275" y="4049261"/>
            <a:ext cx="1188890" cy="1160774"/>
          </a:xfrm>
          <a:prstGeom prst="rect">
            <a:avLst/>
          </a:prstGeom>
        </p:spPr>
      </p:pic>
      <p:pic>
        <p:nvPicPr>
          <p:cNvPr id="16" name="Picture 15" descr="A green and blue logo&#10;&#10;Description automatically generated">
            <a:extLst>
              <a:ext uri="{FF2B5EF4-FFF2-40B4-BE49-F238E27FC236}">
                <a16:creationId xmlns:a16="http://schemas.microsoft.com/office/drawing/2014/main" id="{DC608728-AD1C-85BD-3E85-F7D93A6A09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0185" y="4110000"/>
            <a:ext cx="1071629" cy="1024707"/>
          </a:xfrm>
          <a:prstGeom prst="rect">
            <a:avLst/>
          </a:prstGeom>
        </p:spPr>
      </p:pic>
      <p:pic>
        <p:nvPicPr>
          <p:cNvPr id="18" name="Picture 17" descr="A blue and green text on a black background&#10;&#10;Description automatically generated">
            <a:extLst>
              <a:ext uri="{FF2B5EF4-FFF2-40B4-BE49-F238E27FC236}">
                <a16:creationId xmlns:a16="http://schemas.microsoft.com/office/drawing/2014/main" id="{5ECB92E9-F8D2-78FA-37D3-78CB4A8E89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3841" y="1622463"/>
            <a:ext cx="5554041" cy="2135776"/>
          </a:xfrm>
          <a:prstGeom prst="rect">
            <a:avLst/>
          </a:prstGeom>
        </p:spPr>
      </p:pic>
      <p:pic>
        <p:nvPicPr>
          <p:cNvPr id="20" name="Picture 19" descr="A green wifi symbol on a black background&#10;&#10;Description automatically generated">
            <a:extLst>
              <a:ext uri="{FF2B5EF4-FFF2-40B4-BE49-F238E27FC236}">
                <a16:creationId xmlns:a16="http://schemas.microsoft.com/office/drawing/2014/main" id="{F38F9F3F-083F-C9B9-519F-B6802514E7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05834" y="3994186"/>
            <a:ext cx="1197711" cy="114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489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02789192BF4824BBEDA3AC9FCF428B3" ma:contentTypeVersion="21" ma:contentTypeDescription="Create a new document." ma:contentTypeScope="" ma:versionID="4d9a4e1633a17a3899b1bf6adfe9039f">
  <xsd:schema xmlns:xsd="http://www.w3.org/2001/XMLSchema" xmlns:xs="http://www.w3.org/2001/XMLSchema" xmlns:p="http://schemas.microsoft.com/office/2006/metadata/properties" xmlns:ns2="a98d785b-a573-4648-a687-d73070f116ca" xmlns:ns3="e7d83ab9-40ce-4f6a-9d5b-bb8228ec9b2e" targetNamespace="http://schemas.microsoft.com/office/2006/metadata/properties" ma:root="true" ma:fieldsID="ea3e3fe76a8c86075157bc95f00514b8" ns2:_="" ns3:_="">
    <xsd:import namespace="a98d785b-a573-4648-a687-d73070f116ca"/>
    <xsd:import namespace="e7d83ab9-40ce-4f6a-9d5b-bb8228ec9b2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Date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8d785b-a573-4648-a687-d73070f116c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3276885-7dfa-4cd0-820a-7be052c89ea5}" ma:internalName="TaxCatchAll" ma:showField="CatchAllData" ma:web="a98d785b-a573-4648-a687-d73070f116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d83ab9-40ce-4f6a-9d5b-bb8228ec9b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ate" ma:index="20" nillable="true" ma:displayName="Date" ma:format="DateOnly" ma:internalName="Date">
      <xsd:simpleType>
        <xsd:restriction base="dms:DateTime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52a3306c-a91f-4216-84a6-267e9c23c6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98d785b-a573-4648-a687-d73070f116ca" xsi:nil="true"/>
    <Date xmlns="e7d83ab9-40ce-4f6a-9d5b-bb8228ec9b2e" xsi:nil="true"/>
    <lcf76f155ced4ddcb4097134ff3c332f xmlns="e7d83ab9-40ce-4f6a-9d5b-bb8228ec9b2e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37048FA-FDAB-4EC3-B52C-086E7448C797}">
  <ds:schemaRefs>
    <ds:schemaRef ds:uri="a98d785b-a573-4648-a687-d73070f116ca"/>
    <ds:schemaRef ds:uri="e7d83ab9-40ce-4f6a-9d5b-bb8228ec9b2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3C129CC-063E-4BB9-BF9D-207E9069BF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621F114-2E9E-4E7D-B67D-088203617741}">
  <ds:schemaRefs>
    <ds:schemaRef ds:uri="a98d785b-a573-4648-a687-d73070f116ca"/>
    <ds:schemaRef ds:uri="e7d83ab9-40ce-4f6a-9d5b-bb8228ec9b2e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Elements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McClendon (IG)</dc:creator>
  <cp:revision>22</cp:revision>
  <dcterms:created xsi:type="dcterms:W3CDTF">2023-12-15T16:18:32Z</dcterms:created>
  <dcterms:modified xsi:type="dcterms:W3CDTF">2024-08-21T15:54:18Z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0x010100002789192BF4824BBEDA3AC9FCF428B3</vt:lpwstr>
  </property>
  <property fmtid="{D5CDD505-2E9C-101B-9397-08002B2CF9AE}" pid="3" name="MediaServiceImageTags">
    <vt:lpwstr/>
  </property>
</Properties>
</file>